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4" r:id="rId10"/>
    <p:sldId id="265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99E89-286C-424C-AABD-C475F8315CE3}" v="302" dt="2020-07-05T15:09:29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edictus Aryo" userId="e8a0fde4ad56d4f9" providerId="LiveId" clId="{4E099E89-286C-424C-AABD-C475F8315CE3}"/>
    <pc:docChg chg="undo custSel addSld modSld sldOrd">
      <pc:chgData name="Benedictus Aryo" userId="e8a0fde4ad56d4f9" providerId="LiveId" clId="{4E099E89-286C-424C-AABD-C475F8315CE3}" dt="2020-07-05T15:09:48.377" v="1348" actId="20577"/>
      <pc:docMkLst>
        <pc:docMk/>
      </pc:docMkLst>
      <pc:sldChg chg="addSp modSp mod">
        <pc:chgData name="Benedictus Aryo" userId="e8a0fde4ad56d4f9" providerId="LiveId" clId="{4E099E89-286C-424C-AABD-C475F8315CE3}" dt="2020-07-05T08:15:00.553" v="530"/>
        <pc:sldMkLst>
          <pc:docMk/>
          <pc:sldMk cId="1658158437" sldId="256"/>
        </pc:sldMkLst>
        <pc:spChg chg="mod">
          <ac:chgData name="Benedictus Aryo" userId="e8a0fde4ad56d4f9" providerId="LiveId" clId="{4E099E89-286C-424C-AABD-C475F8315CE3}" dt="2020-07-05T07:59:12.156" v="60" actId="27636"/>
          <ac:spMkLst>
            <pc:docMk/>
            <pc:sldMk cId="1658158437" sldId="256"/>
            <ac:spMk id="2" creationId="{C317C053-7B3A-4C6D-BAE6-F91A901A6720}"/>
          </ac:spMkLst>
        </pc:spChg>
        <pc:spChg chg="mod">
          <ac:chgData name="Benedictus Aryo" userId="e8a0fde4ad56d4f9" providerId="LiveId" clId="{4E099E89-286C-424C-AABD-C475F8315CE3}" dt="2020-07-05T08:00:43.143" v="237" actId="20577"/>
          <ac:spMkLst>
            <pc:docMk/>
            <pc:sldMk cId="1658158437" sldId="256"/>
            <ac:spMk id="3" creationId="{801B0DCA-8638-4320-A790-8CCABE800346}"/>
          </ac:spMkLst>
        </pc:spChg>
        <pc:spChg chg="add mod">
          <ac:chgData name="Benedictus Aryo" userId="e8a0fde4ad56d4f9" providerId="LiveId" clId="{4E099E89-286C-424C-AABD-C475F8315CE3}" dt="2020-07-05T07:59:02.696" v="57" actId="14100"/>
          <ac:spMkLst>
            <pc:docMk/>
            <pc:sldMk cId="1658158437" sldId="256"/>
            <ac:spMk id="4" creationId="{21854363-5C96-4953-9400-C726C7F160B4}"/>
          </ac:spMkLst>
        </pc:spChg>
        <pc:spChg chg="add mod">
          <ac:chgData name="Benedictus Aryo" userId="e8a0fde4ad56d4f9" providerId="LiveId" clId="{4E099E89-286C-424C-AABD-C475F8315CE3}" dt="2020-07-05T07:59:15.392" v="61" actId="1076"/>
          <ac:spMkLst>
            <pc:docMk/>
            <pc:sldMk cId="1658158437" sldId="256"/>
            <ac:spMk id="5" creationId="{680802B0-78FE-439C-96D0-70D56A4348D9}"/>
          </ac:spMkLst>
        </pc:spChg>
        <pc:spChg chg="add mod">
          <ac:chgData name="Benedictus Aryo" userId="e8a0fde4ad56d4f9" providerId="LiveId" clId="{4E099E89-286C-424C-AABD-C475F8315CE3}" dt="2020-07-05T08:15:00.553" v="530"/>
          <ac:spMkLst>
            <pc:docMk/>
            <pc:sldMk cId="1658158437" sldId="256"/>
            <ac:spMk id="6" creationId="{FB07DE52-F002-4C03-8E79-D8BD70DCE1A7}"/>
          </ac:spMkLst>
        </pc:spChg>
      </pc:sldChg>
      <pc:sldChg chg="addSp modSp new mod">
        <pc:chgData name="Benedictus Aryo" userId="e8a0fde4ad56d4f9" providerId="LiveId" clId="{4E099E89-286C-424C-AABD-C475F8315CE3}" dt="2020-07-05T08:15:02.245" v="531"/>
        <pc:sldMkLst>
          <pc:docMk/>
          <pc:sldMk cId="2959500477" sldId="257"/>
        </pc:sldMkLst>
        <pc:spChg chg="mod">
          <ac:chgData name="Benedictus Aryo" userId="e8a0fde4ad56d4f9" providerId="LiveId" clId="{4E099E89-286C-424C-AABD-C475F8315CE3}" dt="2020-07-05T08:01:07.079" v="244" actId="20577"/>
          <ac:spMkLst>
            <pc:docMk/>
            <pc:sldMk cId="2959500477" sldId="257"/>
            <ac:spMk id="2" creationId="{333B223C-69C2-4EF6-8384-A7C7F7B5553A}"/>
          </ac:spMkLst>
        </pc:spChg>
        <pc:spChg chg="mod">
          <ac:chgData name="Benedictus Aryo" userId="e8a0fde4ad56d4f9" providerId="LiveId" clId="{4E099E89-286C-424C-AABD-C475F8315CE3}" dt="2020-07-05T08:02:13.821" v="389" actId="20577"/>
          <ac:spMkLst>
            <pc:docMk/>
            <pc:sldMk cId="2959500477" sldId="257"/>
            <ac:spMk id="3" creationId="{89B953D1-6116-49C5-8638-9ACE865CEBD9}"/>
          </ac:spMkLst>
        </pc:spChg>
        <pc:spChg chg="add mod">
          <ac:chgData name="Benedictus Aryo" userId="e8a0fde4ad56d4f9" providerId="LiveId" clId="{4E099E89-286C-424C-AABD-C475F8315CE3}" dt="2020-07-05T08:15:02.245" v="531"/>
          <ac:spMkLst>
            <pc:docMk/>
            <pc:sldMk cId="2959500477" sldId="257"/>
            <ac:spMk id="4" creationId="{A9726AF2-6628-431F-B53F-E26F2C24B2BB}"/>
          </ac:spMkLst>
        </pc:spChg>
      </pc:sldChg>
      <pc:sldChg chg="addSp delSp modSp new mod">
        <pc:chgData name="Benedictus Aryo" userId="e8a0fde4ad56d4f9" providerId="LiveId" clId="{4E099E89-286C-424C-AABD-C475F8315CE3}" dt="2020-07-05T08:17:49.937" v="609" actId="20577"/>
        <pc:sldMkLst>
          <pc:docMk/>
          <pc:sldMk cId="2394275070" sldId="258"/>
        </pc:sldMkLst>
        <pc:spChg chg="mod">
          <ac:chgData name="Benedictus Aryo" userId="e8a0fde4ad56d4f9" providerId="LiveId" clId="{4E099E89-286C-424C-AABD-C475F8315CE3}" dt="2020-07-05T08:16:51.394" v="570" actId="14100"/>
          <ac:spMkLst>
            <pc:docMk/>
            <pc:sldMk cId="2394275070" sldId="258"/>
            <ac:spMk id="2" creationId="{16AD557B-5923-490D-8CAA-D00A1AC46751}"/>
          </ac:spMkLst>
        </pc:spChg>
        <pc:spChg chg="del">
          <ac:chgData name="Benedictus Aryo" userId="e8a0fde4ad56d4f9" providerId="LiveId" clId="{4E099E89-286C-424C-AABD-C475F8315CE3}" dt="2020-07-05T08:10:07.968" v="399"/>
          <ac:spMkLst>
            <pc:docMk/>
            <pc:sldMk cId="2394275070" sldId="258"/>
            <ac:spMk id="3" creationId="{A4255C8F-97EB-4B2D-B599-E8F5262C1A8C}"/>
          </ac:spMkLst>
        </pc:spChg>
        <pc:spChg chg="add mod">
          <ac:chgData name="Benedictus Aryo" userId="e8a0fde4ad56d4f9" providerId="LiveId" clId="{4E099E89-286C-424C-AABD-C475F8315CE3}" dt="2020-07-05T08:14:52.927" v="529" actId="14100"/>
          <ac:spMkLst>
            <pc:docMk/>
            <pc:sldMk cId="2394275070" sldId="258"/>
            <ac:spMk id="5" creationId="{3A019023-032F-47D6-9336-F6F28C8D1854}"/>
          </ac:spMkLst>
        </pc:spChg>
        <pc:spChg chg="add mod">
          <ac:chgData name="Benedictus Aryo" userId="e8a0fde4ad56d4f9" providerId="LiveId" clId="{4E099E89-286C-424C-AABD-C475F8315CE3}" dt="2020-07-05T08:17:26.743" v="603" actId="27636"/>
          <ac:spMkLst>
            <pc:docMk/>
            <pc:sldMk cId="2394275070" sldId="258"/>
            <ac:spMk id="7" creationId="{D78888A9-7142-4F7A-9AB8-BEDD8766AC2F}"/>
          </ac:spMkLst>
        </pc:spChg>
        <pc:spChg chg="add mod">
          <ac:chgData name="Benedictus Aryo" userId="e8a0fde4ad56d4f9" providerId="LiveId" clId="{4E099E89-286C-424C-AABD-C475F8315CE3}" dt="2020-07-05T08:17:49.937" v="609" actId="20577"/>
          <ac:spMkLst>
            <pc:docMk/>
            <pc:sldMk cId="2394275070" sldId="258"/>
            <ac:spMk id="8" creationId="{6129C0C1-C532-4376-829B-7D0739639493}"/>
          </ac:spMkLst>
        </pc:spChg>
        <pc:picChg chg="add mod ord modCrop">
          <ac:chgData name="Benedictus Aryo" userId="e8a0fde4ad56d4f9" providerId="LiveId" clId="{4E099E89-286C-424C-AABD-C475F8315CE3}" dt="2020-07-05T08:16:21.877" v="557" actId="1076"/>
          <ac:picMkLst>
            <pc:docMk/>
            <pc:sldMk cId="2394275070" sldId="258"/>
            <ac:picMk id="4" creationId="{C2A76051-943F-4330-909D-3776E69C2FB7}"/>
          </ac:picMkLst>
        </pc:picChg>
        <pc:picChg chg="add mod">
          <ac:chgData name="Benedictus Aryo" userId="e8a0fde4ad56d4f9" providerId="LiveId" clId="{4E099E89-286C-424C-AABD-C475F8315CE3}" dt="2020-07-05T08:16:25.245" v="558" actId="1076"/>
          <ac:picMkLst>
            <pc:docMk/>
            <pc:sldMk cId="2394275070" sldId="258"/>
            <ac:picMk id="1026" creationId="{165771C1-5AF4-4653-8B45-6FD531657D15}"/>
          </ac:picMkLst>
        </pc:picChg>
      </pc:sldChg>
      <pc:sldChg chg="addSp delSp modSp new mod">
        <pc:chgData name="Benedictus Aryo" userId="e8a0fde4ad56d4f9" providerId="LiveId" clId="{4E099E89-286C-424C-AABD-C475F8315CE3}" dt="2020-07-05T11:17:57.252" v="1146" actId="1038"/>
        <pc:sldMkLst>
          <pc:docMk/>
          <pc:sldMk cId="2994591958" sldId="259"/>
        </pc:sldMkLst>
        <pc:spChg chg="mod">
          <ac:chgData name="Benedictus Aryo" userId="e8a0fde4ad56d4f9" providerId="LiveId" clId="{4E099E89-286C-424C-AABD-C475F8315CE3}" dt="2020-07-05T08:49:14.661" v="800" actId="14100"/>
          <ac:spMkLst>
            <pc:docMk/>
            <pc:sldMk cId="2994591958" sldId="259"/>
            <ac:spMk id="2" creationId="{F4244636-CB7A-4951-95D6-EEE060681110}"/>
          </ac:spMkLst>
        </pc:spChg>
        <pc:spChg chg="del">
          <ac:chgData name="Benedictus Aryo" userId="e8a0fde4ad56d4f9" providerId="LiveId" clId="{4E099E89-286C-424C-AABD-C475F8315CE3}" dt="2020-07-05T08:29:53.560" v="659"/>
          <ac:spMkLst>
            <pc:docMk/>
            <pc:sldMk cId="2994591958" sldId="259"/>
            <ac:spMk id="3" creationId="{7667774F-893F-458C-B36B-E60C6B30FB9E}"/>
          </ac:spMkLst>
        </pc:spChg>
        <pc:spChg chg="add del mod">
          <ac:chgData name="Benedictus Aryo" userId="e8a0fde4ad56d4f9" providerId="LiveId" clId="{4E099E89-286C-424C-AABD-C475F8315CE3}" dt="2020-07-05T08:34:09.278" v="703" actId="478"/>
          <ac:spMkLst>
            <pc:docMk/>
            <pc:sldMk cId="2994591958" sldId="259"/>
            <ac:spMk id="4" creationId="{5A5DB641-8D18-4196-817C-BCC742B62FF4}"/>
          </ac:spMkLst>
        </pc:spChg>
        <pc:spChg chg="add del mod">
          <ac:chgData name="Benedictus Aryo" userId="e8a0fde4ad56d4f9" providerId="LiveId" clId="{4E099E89-286C-424C-AABD-C475F8315CE3}" dt="2020-07-05T08:30:53.071" v="664" actId="478"/>
          <ac:spMkLst>
            <pc:docMk/>
            <pc:sldMk cId="2994591958" sldId="259"/>
            <ac:spMk id="5" creationId="{6D26C5F7-8925-4B09-A4BE-36C2B293B5DA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8" creationId="{3B66F1AB-9B7F-4A2D-81C8-9A799EFB7229}"/>
          </ac:spMkLst>
        </pc:spChg>
        <pc:spChg chg="add mod">
          <ac:chgData name="Benedictus Aryo" userId="e8a0fde4ad56d4f9" providerId="LiveId" clId="{4E099E89-286C-424C-AABD-C475F8315CE3}" dt="2020-07-05T08:34:16.941" v="704"/>
          <ac:spMkLst>
            <pc:docMk/>
            <pc:sldMk cId="2994591958" sldId="259"/>
            <ac:spMk id="9" creationId="{607C1D47-B946-48A9-B319-F89FC832B71A}"/>
          </ac:spMkLst>
        </pc:spChg>
        <pc:spChg chg="add mod">
          <ac:chgData name="Benedictus Aryo" userId="e8a0fde4ad56d4f9" providerId="LiveId" clId="{4E099E89-286C-424C-AABD-C475F8315CE3}" dt="2020-07-05T11:17:57.252" v="1146" actId="1038"/>
          <ac:spMkLst>
            <pc:docMk/>
            <pc:sldMk cId="2994591958" sldId="259"/>
            <ac:spMk id="11" creationId="{97E3C365-97FA-4260-8D56-4EB1C44D968D}"/>
          </ac:spMkLst>
        </pc:spChg>
        <pc:spChg chg="add mod">
          <ac:chgData name="Benedictus Aryo" userId="e8a0fde4ad56d4f9" providerId="LiveId" clId="{4E099E89-286C-424C-AABD-C475F8315CE3}" dt="2020-07-05T08:50:51.204" v="868" actId="1076"/>
          <ac:spMkLst>
            <pc:docMk/>
            <pc:sldMk cId="2994591958" sldId="259"/>
            <ac:spMk id="13" creationId="{D773AC88-BFE5-4E02-832B-FA0DCBE429E8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4" creationId="{84882B00-42EA-4A8E-BF9F-B23C72EEE1B6}"/>
          </ac:spMkLst>
        </pc:spChg>
        <pc:spChg chg="add mod">
          <ac:chgData name="Benedictus Aryo" userId="e8a0fde4ad56d4f9" providerId="LiveId" clId="{4E099E89-286C-424C-AABD-C475F8315CE3}" dt="2020-07-05T10:29:41.564" v="1043" actId="1036"/>
          <ac:spMkLst>
            <pc:docMk/>
            <pc:sldMk cId="2994591958" sldId="259"/>
            <ac:spMk id="15" creationId="{E86CE65E-B224-4A97-8338-FE89FA699543}"/>
          </ac:spMkLst>
        </pc:spChg>
        <pc:spChg chg="add mod">
          <ac:chgData name="Benedictus Aryo" userId="e8a0fde4ad56d4f9" providerId="LiveId" clId="{4E099E89-286C-424C-AABD-C475F8315CE3}" dt="2020-07-05T11:15:52.711" v="1132" actId="20577"/>
          <ac:spMkLst>
            <pc:docMk/>
            <pc:sldMk cId="2994591958" sldId="259"/>
            <ac:spMk id="16" creationId="{14001A6B-DF9B-4C0B-91D6-B2CA6F1E7763}"/>
          </ac:spMkLst>
        </pc:sp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3" creationId="{F3B8F84C-B68A-4096-8BDD-430EC348344B}"/>
          </ac:picMkLst>
        </pc:picChg>
        <pc:picChg chg="add mo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4" creationId="{C0A9E2BA-DDD3-41B8-898B-911239F514BF}"/>
          </ac:picMkLst>
        </pc:picChg>
        <pc:picChg chg="add mod ord modCrop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6" creationId="{E4980C9E-7A51-4928-9CFF-AE88D5A1FAAA}"/>
          </ac:picMkLst>
        </pc:picChg>
        <pc:picChg chg="add mod">
          <ac:chgData name="Benedictus Aryo" userId="e8a0fde4ad56d4f9" providerId="LiveId" clId="{4E099E89-286C-424C-AABD-C475F8315CE3}" dt="2020-07-05T11:15:34.320" v="1122" actId="1076"/>
          <ac:picMkLst>
            <pc:docMk/>
            <pc:sldMk cId="2994591958" sldId="259"/>
            <ac:picMk id="1026" creationId="{10B4D9DF-99DB-45A6-A81A-913BEFD72A81}"/>
          </ac:picMkLst>
        </pc:picChg>
        <pc:picChg chg="add del mod">
          <ac:chgData name="Benedictus Aryo" userId="e8a0fde4ad56d4f9" providerId="LiveId" clId="{4E099E89-286C-424C-AABD-C475F8315CE3}" dt="2020-07-05T08:30:47.591" v="662" actId="478"/>
          <ac:picMkLst>
            <pc:docMk/>
            <pc:sldMk cId="2994591958" sldId="259"/>
            <ac:picMk id="2050" creationId="{A2923020-C248-4CC1-BC36-BAD56EA814AB}"/>
          </ac:picMkLst>
        </pc:picChg>
        <pc:picChg chg="add del mod">
          <ac:chgData name="Benedictus Aryo" userId="e8a0fde4ad56d4f9" providerId="LiveId" clId="{4E099E89-286C-424C-AABD-C475F8315CE3}" dt="2020-07-05T08:43:04.990" v="737" actId="478"/>
          <ac:picMkLst>
            <pc:docMk/>
            <pc:sldMk cId="2994591958" sldId="259"/>
            <ac:picMk id="2052" creationId="{E38ADE3A-425E-437D-AF31-814E1F38429F}"/>
          </ac:picMkLst>
        </pc:picChg>
        <pc:picChg chg="add mod">
          <ac:chgData name="Benedictus Aryo" userId="e8a0fde4ad56d4f9" providerId="LiveId" clId="{4E099E89-286C-424C-AABD-C475F8315CE3}" dt="2020-07-05T08:50:47.105" v="867" actId="1076"/>
          <ac:picMkLst>
            <pc:docMk/>
            <pc:sldMk cId="2994591958" sldId="259"/>
            <ac:picMk id="2054" creationId="{49950CCF-10CA-4AA5-A50D-A747B750CCB2}"/>
          </ac:picMkLst>
        </pc:picChg>
        <pc:picChg chg="add del mod">
          <ac:chgData name="Benedictus Aryo" userId="e8a0fde4ad56d4f9" providerId="LiveId" clId="{4E099E89-286C-424C-AABD-C475F8315CE3}" dt="2020-07-05T08:44:00.132" v="745" actId="478"/>
          <ac:picMkLst>
            <pc:docMk/>
            <pc:sldMk cId="2994591958" sldId="259"/>
            <ac:picMk id="2056" creationId="{0BDB1D7E-ADFC-42BE-A348-B590A5D25B78}"/>
          </ac:picMkLst>
        </pc:picChg>
        <pc:picChg chg="add mod">
          <ac:chgData name="Benedictus Aryo" userId="e8a0fde4ad56d4f9" providerId="LiveId" clId="{4E099E89-286C-424C-AABD-C475F8315CE3}" dt="2020-07-05T10:29:41.564" v="1043" actId="1036"/>
          <ac:picMkLst>
            <pc:docMk/>
            <pc:sldMk cId="2994591958" sldId="259"/>
            <ac:picMk id="2058" creationId="{DDFC5322-688F-4E89-B059-A1B4B9776DFA}"/>
          </ac:picMkLst>
        </pc:picChg>
      </pc:sldChg>
      <pc:sldChg chg="addSp delSp modSp new mod ord">
        <pc:chgData name="Benedictus Aryo" userId="e8a0fde4ad56d4f9" providerId="LiveId" clId="{4E099E89-286C-424C-AABD-C475F8315CE3}" dt="2020-07-05T11:39:15.401" v="1200" actId="1037"/>
        <pc:sldMkLst>
          <pc:docMk/>
          <pc:sldMk cId="3926110612" sldId="260"/>
        </pc:sldMkLst>
        <pc:spChg chg="mod">
          <ac:chgData name="Benedictus Aryo" userId="e8a0fde4ad56d4f9" providerId="LiveId" clId="{4E099E89-286C-424C-AABD-C475F8315CE3}" dt="2020-07-05T11:39:15.401" v="1200" actId="1037"/>
          <ac:spMkLst>
            <pc:docMk/>
            <pc:sldMk cId="3926110612" sldId="260"/>
            <ac:spMk id="2" creationId="{AC561766-7C60-4B05-A3AA-27D2471496D8}"/>
          </ac:spMkLst>
        </pc:spChg>
        <pc:spChg chg="del">
          <ac:chgData name="Benedictus Aryo" userId="e8a0fde4ad56d4f9" providerId="LiveId" clId="{4E099E89-286C-424C-AABD-C475F8315CE3}" dt="2020-07-05T11:07:19.028" v="1093" actId="478"/>
          <ac:spMkLst>
            <pc:docMk/>
            <pc:sldMk cId="3926110612" sldId="260"/>
            <ac:spMk id="3" creationId="{31ABB6EB-231D-4D7B-8B8E-2C0BA9A91A26}"/>
          </ac:spMkLst>
        </pc:spChg>
        <pc:spChg chg="add mod">
          <ac:chgData name="Benedictus Aryo" userId="e8a0fde4ad56d4f9" providerId="LiveId" clId="{4E099E89-286C-424C-AABD-C475F8315CE3}" dt="2020-07-05T11:31:50.654" v="1178"/>
          <ac:spMkLst>
            <pc:docMk/>
            <pc:sldMk cId="3926110612" sldId="260"/>
            <ac:spMk id="5" creationId="{10FEF779-24DC-4A72-8D1D-63E590EB4D1B}"/>
          </ac:spMkLst>
        </pc:spChg>
        <pc:picChg chg="add mod modCrop">
          <ac:chgData name="Benedictus Aryo" userId="e8a0fde4ad56d4f9" providerId="LiveId" clId="{4E099E89-286C-424C-AABD-C475F8315CE3}" dt="2020-07-05T11:32:17.368" v="1180" actId="732"/>
          <ac:picMkLst>
            <pc:docMk/>
            <pc:sldMk cId="3926110612" sldId="260"/>
            <ac:picMk id="4" creationId="{BFBE89E6-AB04-4880-8EDF-74920B284BC8}"/>
          </ac:picMkLst>
        </pc:picChg>
      </pc:sldChg>
      <pc:sldChg chg="addSp delSp modSp new mod">
        <pc:chgData name="Benedictus Aryo" userId="e8a0fde4ad56d4f9" providerId="LiveId" clId="{4E099E89-286C-424C-AABD-C475F8315CE3}" dt="2020-07-05T11:31:39.932" v="1177" actId="1076"/>
        <pc:sldMkLst>
          <pc:docMk/>
          <pc:sldMk cId="429986634" sldId="261"/>
        </pc:sldMkLst>
        <pc:spChg chg="mod">
          <ac:chgData name="Benedictus Aryo" userId="e8a0fde4ad56d4f9" providerId="LiveId" clId="{4E099E89-286C-424C-AABD-C475F8315CE3}" dt="2020-07-05T11:31:39.932" v="1177" actId="1076"/>
          <ac:spMkLst>
            <pc:docMk/>
            <pc:sldMk cId="429986634" sldId="261"/>
            <ac:spMk id="2" creationId="{D86997A7-59FA-4A6C-A64B-E30678E0FD10}"/>
          </ac:spMkLst>
        </pc:spChg>
        <pc:spChg chg="del">
          <ac:chgData name="Benedictus Aryo" userId="e8a0fde4ad56d4f9" providerId="LiveId" clId="{4E099E89-286C-424C-AABD-C475F8315CE3}" dt="2020-07-05T11:30:08.065" v="1148"/>
          <ac:spMkLst>
            <pc:docMk/>
            <pc:sldMk cId="429986634" sldId="261"/>
            <ac:spMk id="3" creationId="{4780E90D-675C-4649-95AC-B7552269BA6C}"/>
          </ac:spMkLst>
        </pc:spChg>
        <pc:spChg chg="add mod">
          <ac:chgData name="Benedictus Aryo" userId="e8a0fde4ad56d4f9" providerId="LiveId" clId="{4E099E89-286C-424C-AABD-C475F8315CE3}" dt="2020-07-05T11:30:14.635" v="1149"/>
          <ac:spMkLst>
            <pc:docMk/>
            <pc:sldMk cId="429986634" sldId="261"/>
            <ac:spMk id="5" creationId="{614137D5-35B2-4729-BEF1-FA0B9A2B9378}"/>
          </ac:spMkLst>
        </pc:spChg>
        <pc:picChg chg="add mod">
          <ac:chgData name="Benedictus Aryo" userId="e8a0fde4ad56d4f9" providerId="LiveId" clId="{4E099E89-286C-424C-AABD-C475F8315CE3}" dt="2020-07-05T11:30:32.572" v="1160" actId="1036"/>
          <ac:picMkLst>
            <pc:docMk/>
            <pc:sldMk cId="429986634" sldId="261"/>
            <ac:picMk id="2050" creationId="{D4B2BE59-D332-4C04-951E-9E2EBE509BC8}"/>
          </ac:picMkLst>
        </pc:picChg>
      </pc:sldChg>
      <pc:sldChg chg="addSp delSp modSp new mod">
        <pc:chgData name="Benedictus Aryo" userId="e8a0fde4ad56d4f9" providerId="LiveId" clId="{4E099E89-286C-424C-AABD-C475F8315CE3}" dt="2020-07-05T13:39:17.153" v="1248" actId="1037"/>
        <pc:sldMkLst>
          <pc:docMk/>
          <pc:sldMk cId="4190605816" sldId="262"/>
        </pc:sldMkLst>
        <pc:spChg chg="mod">
          <ac:chgData name="Benedictus Aryo" userId="e8a0fde4ad56d4f9" providerId="LiveId" clId="{4E099E89-286C-424C-AABD-C475F8315CE3}" dt="2020-07-05T13:38:58.090" v="1244" actId="1076"/>
          <ac:spMkLst>
            <pc:docMk/>
            <pc:sldMk cId="4190605816" sldId="262"/>
            <ac:spMk id="2" creationId="{566BB821-DC77-4C78-B3CB-55E3B243D090}"/>
          </ac:spMkLst>
        </pc:spChg>
        <pc:spChg chg="del">
          <ac:chgData name="Benedictus Aryo" userId="e8a0fde4ad56d4f9" providerId="LiveId" clId="{4E099E89-286C-424C-AABD-C475F8315CE3}" dt="2020-07-05T13:36:42.269" v="1201"/>
          <ac:spMkLst>
            <pc:docMk/>
            <pc:sldMk cId="4190605816" sldId="262"/>
            <ac:spMk id="3" creationId="{D425DF31-3CE0-4ED1-A080-6B078A790E54}"/>
          </ac:spMkLst>
        </pc:spChg>
        <pc:spChg chg="add mod">
          <ac:chgData name="Benedictus Aryo" userId="e8a0fde4ad56d4f9" providerId="LiveId" clId="{4E099E89-286C-424C-AABD-C475F8315CE3}" dt="2020-07-05T11:39:08.560" v="1184"/>
          <ac:spMkLst>
            <pc:docMk/>
            <pc:sldMk cId="4190605816" sldId="262"/>
            <ac:spMk id="4" creationId="{22E823A3-9C66-45C3-A918-86E93DE7E0FB}"/>
          </ac:spMkLst>
        </pc:spChg>
        <pc:picChg chg="add mod">
          <ac:chgData name="Benedictus Aryo" userId="e8a0fde4ad56d4f9" providerId="LiveId" clId="{4E099E89-286C-424C-AABD-C475F8315CE3}" dt="2020-07-05T13:39:17.153" v="1248" actId="1037"/>
          <ac:picMkLst>
            <pc:docMk/>
            <pc:sldMk cId="4190605816" sldId="262"/>
            <ac:picMk id="5" creationId="{5D0B4549-8EB7-489F-A713-AFC5FD0E751E}"/>
          </ac:picMkLst>
        </pc:picChg>
      </pc:sldChg>
      <pc:sldChg chg="addSp delSp modSp new mod">
        <pc:chgData name="Benedictus Aryo" userId="e8a0fde4ad56d4f9" providerId="LiveId" clId="{4E099E89-286C-424C-AABD-C475F8315CE3}" dt="2020-07-05T14:59:28.262" v="1317" actId="1076"/>
        <pc:sldMkLst>
          <pc:docMk/>
          <pc:sldMk cId="206008342" sldId="263"/>
        </pc:sldMkLst>
        <pc:spChg chg="mod">
          <ac:chgData name="Benedictus Aryo" userId="e8a0fde4ad56d4f9" providerId="LiveId" clId="{4E099E89-286C-424C-AABD-C475F8315CE3}" dt="2020-07-05T14:19:43.757" v="1309" actId="1076"/>
          <ac:spMkLst>
            <pc:docMk/>
            <pc:sldMk cId="206008342" sldId="263"/>
            <ac:spMk id="2" creationId="{D288BB97-56F8-436F-9520-C8F6328DCD43}"/>
          </ac:spMkLst>
        </pc:spChg>
        <pc:spChg chg="del">
          <ac:chgData name="Benedictus Aryo" userId="e8a0fde4ad56d4f9" providerId="LiveId" clId="{4E099E89-286C-424C-AABD-C475F8315CE3}" dt="2020-07-05T14:02:05.622" v="1251"/>
          <ac:spMkLst>
            <pc:docMk/>
            <pc:sldMk cId="206008342" sldId="263"/>
            <ac:spMk id="3" creationId="{A89E3E9F-3E4E-4AED-ABFD-AC7DC993A8DA}"/>
          </ac:spMkLst>
        </pc:spChg>
        <pc:spChg chg="add mod">
          <ac:chgData name="Benedictus Aryo" userId="e8a0fde4ad56d4f9" providerId="LiveId" clId="{4E099E89-286C-424C-AABD-C475F8315CE3}" dt="2020-07-05T13:39:56.956" v="1250"/>
          <ac:spMkLst>
            <pc:docMk/>
            <pc:sldMk cId="206008342" sldId="263"/>
            <ac:spMk id="4" creationId="{7E11D813-A86F-4088-84F1-93563A95AE29}"/>
          </ac:spMkLst>
        </pc:spChg>
        <pc:picChg chg="add mod">
          <ac:chgData name="Benedictus Aryo" userId="e8a0fde4ad56d4f9" providerId="LiveId" clId="{4E099E89-286C-424C-AABD-C475F8315CE3}" dt="2020-07-05T14:59:28.262" v="1317" actId="1076"/>
          <ac:picMkLst>
            <pc:docMk/>
            <pc:sldMk cId="206008342" sldId="263"/>
            <ac:picMk id="5" creationId="{D0C97A34-2FF9-4420-8337-5221A2DD6E4E}"/>
          </ac:picMkLst>
        </pc:picChg>
      </pc:sldChg>
      <pc:sldChg chg="addSp delSp modSp new mod">
        <pc:chgData name="Benedictus Aryo" userId="e8a0fde4ad56d4f9" providerId="LiveId" clId="{4E099E89-286C-424C-AABD-C475F8315CE3}" dt="2020-07-05T14:18:30.483" v="1289" actId="14100"/>
        <pc:sldMkLst>
          <pc:docMk/>
          <pc:sldMk cId="3351255032" sldId="264"/>
        </pc:sldMkLst>
        <pc:spChg chg="mod">
          <ac:chgData name="Benedictus Aryo" userId="e8a0fde4ad56d4f9" providerId="LiveId" clId="{4E099E89-286C-424C-AABD-C475F8315CE3}" dt="2020-07-05T14:16:20.959" v="1284" actId="14100"/>
          <ac:spMkLst>
            <pc:docMk/>
            <pc:sldMk cId="3351255032" sldId="264"/>
            <ac:spMk id="2" creationId="{B4117108-1947-41F0-B1F8-768FD601953E}"/>
          </ac:spMkLst>
        </pc:spChg>
        <pc:spChg chg="del">
          <ac:chgData name="Benedictus Aryo" userId="e8a0fde4ad56d4f9" providerId="LiveId" clId="{4E099E89-286C-424C-AABD-C475F8315CE3}" dt="2020-07-05T14:07:32.842" v="1262"/>
          <ac:spMkLst>
            <pc:docMk/>
            <pc:sldMk cId="3351255032" sldId="264"/>
            <ac:spMk id="3" creationId="{635932A8-9868-4109-886E-3A48CF88A434}"/>
          </ac:spMkLst>
        </pc:spChg>
        <pc:spChg chg="add mod">
          <ac:chgData name="Benedictus Aryo" userId="e8a0fde4ad56d4f9" providerId="LiveId" clId="{4E099E89-286C-424C-AABD-C475F8315CE3}" dt="2020-07-05T14:17:24.778" v="1287" actId="14100"/>
          <ac:spMkLst>
            <pc:docMk/>
            <pc:sldMk cId="3351255032" sldId="264"/>
            <ac:spMk id="6" creationId="{FC881DDA-1B68-40B3-A416-2BDCD5CAEE76}"/>
          </ac:spMkLst>
        </pc:spChg>
        <pc:picChg chg="add mod">
          <ac:chgData name="Benedictus Aryo" userId="e8a0fde4ad56d4f9" providerId="LiveId" clId="{4E099E89-286C-424C-AABD-C475F8315CE3}" dt="2020-07-05T14:18:30.483" v="1289" actId="14100"/>
          <ac:picMkLst>
            <pc:docMk/>
            <pc:sldMk cId="3351255032" sldId="264"/>
            <ac:picMk id="4" creationId="{3AC666F7-0ABF-4579-B4FC-728751DBB8E2}"/>
          </ac:picMkLst>
        </pc:picChg>
      </pc:sldChg>
      <pc:sldChg chg="addSp delSp modSp new mod">
        <pc:chgData name="Benedictus Aryo" userId="e8a0fde4ad56d4f9" providerId="LiveId" clId="{4E099E89-286C-424C-AABD-C475F8315CE3}" dt="2020-07-05T15:09:48.377" v="1348" actId="20577"/>
        <pc:sldMkLst>
          <pc:docMk/>
          <pc:sldMk cId="2010109178" sldId="265"/>
        </pc:sldMkLst>
        <pc:spChg chg="mod">
          <ac:chgData name="Benedictus Aryo" userId="e8a0fde4ad56d4f9" providerId="LiveId" clId="{4E099E89-286C-424C-AABD-C475F8315CE3}" dt="2020-07-05T15:09:48.377" v="1348" actId="20577"/>
          <ac:spMkLst>
            <pc:docMk/>
            <pc:sldMk cId="2010109178" sldId="265"/>
            <ac:spMk id="2" creationId="{7131A9AC-F066-44EC-86E7-E25D5784570B}"/>
          </ac:spMkLst>
        </pc:spChg>
        <pc:spChg chg="del">
          <ac:chgData name="Benedictus Aryo" userId="e8a0fde4ad56d4f9" providerId="LiveId" clId="{4E099E89-286C-424C-AABD-C475F8315CE3}" dt="2020-07-05T14:58:42.294" v="1312"/>
          <ac:spMkLst>
            <pc:docMk/>
            <pc:sldMk cId="2010109178" sldId="265"/>
            <ac:spMk id="3" creationId="{01F9E2F3-7402-4282-8A05-6B30519BC3CC}"/>
          </ac:spMkLst>
        </pc:spChg>
        <pc:spChg chg="add mod">
          <ac:chgData name="Benedictus Aryo" userId="e8a0fde4ad56d4f9" providerId="LiveId" clId="{4E099E89-286C-424C-AABD-C475F8315CE3}" dt="2020-07-05T14:19:57.182" v="1311"/>
          <ac:spMkLst>
            <pc:docMk/>
            <pc:sldMk cId="2010109178" sldId="265"/>
            <ac:spMk id="4" creationId="{0908FB43-4A2F-470F-913F-45BF9C1E4B00}"/>
          </ac:spMkLst>
        </pc:spChg>
        <pc:spChg chg="add del mod">
          <ac:chgData name="Benedictus Aryo" userId="e8a0fde4ad56d4f9" providerId="LiveId" clId="{4E099E89-286C-424C-AABD-C475F8315CE3}" dt="2020-07-05T15:09:21.575" v="1318"/>
          <ac:spMkLst>
            <pc:docMk/>
            <pc:sldMk cId="2010109178" sldId="265"/>
            <ac:spMk id="7" creationId="{ABBE6993-9098-47CC-8A0B-EF65C7459392}"/>
          </ac:spMkLst>
        </pc:spChg>
        <pc:spChg chg="add del mod">
          <ac:chgData name="Benedictus Aryo" userId="e8a0fde4ad56d4f9" providerId="LiveId" clId="{4E099E89-286C-424C-AABD-C475F8315CE3}" dt="2020-07-05T15:09:27.880" v="1320" actId="478"/>
          <ac:spMkLst>
            <pc:docMk/>
            <pc:sldMk cId="2010109178" sldId="265"/>
            <ac:spMk id="10" creationId="{1B9D5FA3-B628-43A8-9E17-AF290884075F}"/>
          </ac:spMkLst>
        </pc:spChg>
        <pc:picChg chg="add del mod">
          <ac:chgData name="Benedictus Aryo" userId="e8a0fde4ad56d4f9" providerId="LiveId" clId="{4E099E89-286C-424C-AABD-C475F8315CE3}" dt="2020-07-05T14:58:49.209" v="1315" actId="478"/>
          <ac:picMkLst>
            <pc:docMk/>
            <pc:sldMk cId="2010109178" sldId="265"/>
            <ac:picMk id="5" creationId="{7283CF42-FC6A-483D-A2A1-636E8A15B992}"/>
          </ac:picMkLst>
        </pc:picChg>
        <pc:picChg chg="add del mod">
          <ac:chgData name="Benedictus Aryo" userId="e8a0fde4ad56d4f9" providerId="LiveId" clId="{4E099E89-286C-424C-AABD-C475F8315CE3}" dt="2020-07-05T15:09:25.077" v="1319" actId="478"/>
          <ac:picMkLst>
            <pc:docMk/>
            <pc:sldMk cId="2010109178" sldId="265"/>
            <ac:picMk id="8" creationId="{495068DF-9C38-45F2-B1B4-314BE34CF299}"/>
          </ac:picMkLst>
        </pc:picChg>
        <pc:picChg chg="add mod">
          <ac:chgData name="Benedictus Aryo" userId="e8a0fde4ad56d4f9" providerId="LiveId" clId="{4E099E89-286C-424C-AABD-C475F8315CE3}" dt="2020-07-05T15:09:32.806" v="1322" actId="1076"/>
          <ac:picMkLst>
            <pc:docMk/>
            <pc:sldMk cId="2010109178" sldId="265"/>
            <ac:picMk id="11" creationId="{D6EB4FE5-103A-4698-A6C4-6AB73E690E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5B12-7EAB-4B1F-A67E-F08E553D5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63EA-B143-46B2-A98B-BDD7E6296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FEAB-9FCD-4229-95C9-80A6BE70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8D22A-95FB-4CB6-9AEB-23AE87D2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D0E4-ED1A-4879-A714-FE0224B6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9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00ED-4E73-4C89-A3B6-2258A646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8B348-4D4B-4189-9EF3-BEADAC1F7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4D0D9-AC2D-42E8-A984-A33144AD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ADD4F-920E-488E-9DC1-79C5FEB8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9B4F-62DB-4587-A40F-50E824E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A593D-0F36-408A-B430-CABBF2F01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013B3-D6BC-4F09-94CC-67DC493A7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6E04-D3EB-430B-8CD1-B62E964F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908A6-CA65-42FC-93EE-3E35D6F9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13A4-4E58-4954-84EB-689E2C3A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3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48D4-5C0A-4A1A-9836-0C267941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6ACB-F1CD-473E-ACEE-F64A1F65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95CD6-C9C5-404F-9E59-748C10F2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72F6F-92B3-4F86-A6A5-85FD626C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3FDF-1FC2-431D-B075-28D5B307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7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169A-A700-4974-9E50-57D227FF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FB36-288F-44B2-B970-4CF5E22F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83D2E-7923-461D-9D40-0ECFB32B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FB6DD-9DD0-49F6-9534-86FBB45B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3313-637F-4F5A-BB58-7794079E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65B0-970D-4FD5-9070-236B68CD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55EF-071E-4533-802B-16A1F8A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FC51B-5CA2-4680-BEFF-7E3B60D32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95595-975C-4616-8998-8C6E5B8F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F7816-883C-4918-A673-90D650D5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1A4CC-C6ED-4988-ACD6-C67B2EAD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7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C564-B051-45EA-89DE-F2517126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D9194-60A9-4FD4-9C05-4D0BB107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86575-2C55-48CE-B30D-FCE4D6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4C483-5CEA-4B9C-BDB6-BF60AF48E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357B-5564-4342-A64C-A879ADA5C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6DEF9-9C2F-431F-9E08-1000ADA5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5E142-6358-4982-B2D1-51274BF3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6BB25-EA6D-4E7A-A2D9-F9DF586A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AAB5-791D-482D-91E1-A29293F3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30D3F-E837-4827-BCB4-5D7DDE9B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07026-C6BC-42C8-9E37-AEE4F219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A45D1-3450-4FFA-A25B-8BC33920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23B45-254A-4B35-B3F0-717616B7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3AB59-D2AE-4956-82EB-10100CF5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AD56A-A085-4909-A50B-E0027260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7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F084-B5F0-4F51-91CF-A8C33694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AFBB-DE67-4AA8-8F6E-B8AA52BB7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70DFC-651D-47CC-9AF5-8C700FAAC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5F3FD-F76D-4463-A2FA-3213D17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EDD34-817F-441C-90E5-F5B5ABDB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9F75-D691-48F7-BE95-2B325C81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5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9E46-7467-40BF-B092-C3D2CF66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A74B9-3038-43F1-8408-A27C971EC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E0D8C-505E-49AF-B0F1-9027A8D9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73C8-2A52-4F12-B787-8AE3F6B2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589C-E145-4178-9875-7F2EF96F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C1449-D2D5-4BE3-B49B-9AEF3172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41A4A-1F4E-418D-9430-7481270A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ADABC-F692-4DE5-A090-1B3C8DDF7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21E3F-9C26-4F51-B204-A4F460206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F9840-9A2F-4399-A24B-3B95F8455F2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89E0B-36AD-4BA2-BCE4-7E12E3D2B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F54B3-2A18-400E-A0CE-321BF37BE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D8048-9342-4173-BB84-8CBB1535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8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C053-7B3A-4C6D-BAE6-F91A901A6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24244"/>
          </a:xfrm>
        </p:spPr>
        <p:txBody>
          <a:bodyPr>
            <a:normAutofit fontScale="90000"/>
          </a:bodyPr>
          <a:lstStyle/>
          <a:p>
            <a:r>
              <a:rPr lang="en-US" dirty="0"/>
              <a:t>Sharing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B0DCA-8638-4320-A790-8CCABE800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will learn together about some of computer vision problems, and will try Mask-RCNN architecture to solve the instance segmentation problems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854363-5C96-4953-9400-C726C7F160B4}"/>
              </a:ext>
            </a:extLst>
          </p:cNvPr>
          <p:cNvSpPr txBox="1">
            <a:spLocks/>
          </p:cNvSpPr>
          <p:nvPr/>
        </p:nvSpPr>
        <p:spPr>
          <a:xfrm>
            <a:off x="1676400" y="4839128"/>
            <a:ext cx="2525730" cy="57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Benedictus Aryo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80802B0-78FE-439C-96D0-70D56A4348D9}"/>
              </a:ext>
            </a:extLst>
          </p:cNvPr>
          <p:cNvSpPr txBox="1">
            <a:spLocks/>
          </p:cNvSpPr>
          <p:nvPr/>
        </p:nvSpPr>
        <p:spPr>
          <a:xfrm>
            <a:off x="535968" y="201887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Mask-RCNN using Detectron2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07DE52-F002-4C03-8E79-D8BD70DCE1A7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5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A9AC-F066-44EC-86E7-E25D57845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69176"/>
            <a:ext cx="7229475" cy="692151"/>
          </a:xfrm>
        </p:spPr>
        <p:txBody>
          <a:bodyPr>
            <a:normAutofit fontScale="90000"/>
          </a:bodyPr>
          <a:lstStyle/>
          <a:p>
            <a:r>
              <a:rPr lang="en-US" dirty="0"/>
              <a:t>Faster R-CNN vs Mask R-CNN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08FB43-4A2F-470F-913F-45BF9C1E4B00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B4FE5-103A-4698-A6C4-6AB73E69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6" y="1690688"/>
            <a:ext cx="11291980" cy="48021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17D1E2-4090-4202-BA79-11218A12DB48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2352675" cy="539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1010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BB97-56F8-436F-9520-C8F6328D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73" y="2410493"/>
            <a:ext cx="3300663" cy="1325563"/>
          </a:xfrm>
        </p:spPr>
        <p:txBody>
          <a:bodyPr/>
          <a:lstStyle/>
          <a:p>
            <a:r>
              <a:rPr lang="en-US" dirty="0"/>
              <a:t>Mask R-CNN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11D813-A86F-4088-84F1-93563A95AE29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F32D21-5899-4302-907D-34F5DD110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699" y="436219"/>
            <a:ext cx="7692985" cy="57645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F6C716-7E2C-4547-BAED-96D89543BEE6}"/>
              </a:ext>
            </a:extLst>
          </p:cNvPr>
          <p:cNvCxnSpPr>
            <a:cxnSpLocks/>
          </p:cNvCxnSpPr>
          <p:nvPr/>
        </p:nvCxnSpPr>
        <p:spPr>
          <a:xfrm>
            <a:off x="6829425" y="466725"/>
            <a:ext cx="0" cy="24765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9BE6DA-D0D4-440C-839D-8CF5A675DA91}"/>
              </a:ext>
            </a:extLst>
          </p:cNvPr>
          <p:cNvCxnSpPr>
            <a:cxnSpLocks/>
          </p:cNvCxnSpPr>
          <p:nvPr/>
        </p:nvCxnSpPr>
        <p:spPr>
          <a:xfrm>
            <a:off x="6829425" y="466725"/>
            <a:ext cx="49149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AFE99D-4C50-4448-A62A-88347171B638}"/>
              </a:ext>
            </a:extLst>
          </p:cNvPr>
          <p:cNvCxnSpPr>
            <a:cxnSpLocks/>
          </p:cNvCxnSpPr>
          <p:nvPr/>
        </p:nvCxnSpPr>
        <p:spPr>
          <a:xfrm>
            <a:off x="11744325" y="466725"/>
            <a:ext cx="0" cy="58769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20F6CB-ACC8-44A0-A896-EF75C8EDDBD1}"/>
              </a:ext>
            </a:extLst>
          </p:cNvPr>
          <p:cNvCxnSpPr>
            <a:cxnSpLocks/>
          </p:cNvCxnSpPr>
          <p:nvPr/>
        </p:nvCxnSpPr>
        <p:spPr>
          <a:xfrm>
            <a:off x="4114800" y="6343650"/>
            <a:ext cx="762952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63E5B1-0445-4F99-84CF-00F76E6F3284}"/>
              </a:ext>
            </a:extLst>
          </p:cNvPr>
          <p:cNvCxnSpPr>
            <a:cxnSpLocks/>
          </p:cNvCxnSpPr>
          <p:nvPr/>
        </p:nvCxnSpPr>
        <p:spPr>
          <a:xfrm>
            <a:off x="4124325" y="2943225"/>
            <a:ext cx="0" cy="34385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E93388-887C-4860-8181-1C1BA6F94082}"/>
              </a:ext>
            </a:extLst>
          </p:cNvPr>
          <p:cNvCxnSpPr>
            <a:cxnSpLocks/>
          </p:cNvCxnSpPr>
          <p:nvPr/>
        </p:nvCxnSpPr>
        <p:spPr>
          <a:xfrm>
            <a:off x="4114800" y="2943225"/>
            <a:ext cx="271462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4CC4A0-6C59-464D-AFBB-C019E9FB4378}"/>
              </a:ext>
            </a:extLst>
          </p:cNvPr>
          <p:cNvCxnSpPr>
            <a:cxnSpLocks/>
          </p:cNvCxnSpPr>
          <p:nvPr/>
        </p:nvCxnSpPr>
        <p:spPr>
          <a:xfrm>
            <a:off x="4124325" y="466725"/>
            <a:ext cx="0" cy="24765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72E887-256A-4793-97AF-FA880870E5AF}"/>
              </a:ext>
            </a:extLst>
          </p:cNvPr>
          <p:cNvCxnSpPr>
            <a:cxnSpLocks/>
          </p:cNvCxnSpPr>
          <p:nvPr/>
        </p:nvCxnSpPr>
        <p:spPr>
          <a:xfrm>
            <a:off x="4133850" y="466725"/>
            <a:ext cx="271462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3EC03A58-C4EB-46B7-8487-542546A80855}"/>
              </a:ext>
            </a:extLst>
          </p:cNvPr>
          <p:cNvSpPr txBox="1">
            <a:spLocks/>
          </p:cNvSpPr>
          <p:nvPr/>
        </p:nvSpPr>
        <p:spPr>
          <a:xfrm>
            <a:off x="10093096" y="5875122"/>
            <a:ext cx="1651229" cy="40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Faster R-CNN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839BD7D-A30D-42D7-A987-106B9A6A8527}"/>
              </a:ext>
            </a:extLst>
          </p:cNvPr>
          <p:cNvSpPr txBox="1">
            <a:spLocks/>
          </p:cNvSpPr>
          <p:nvPr/>
        </p:nvSpPr>
        <p:spPr>
          <a:xfrm>
            <a:off x="4171952" y="534519"/>
            <a:ext cx="1651229" cy="40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20600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E5B-4E66-4C6B-844F-1F53FEC6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50D6E0-9B1D-45EB-BF8B-41A02722E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949" y="1690688"/>
            <a:ext cx="5857875" cy="107748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4CA0A-FE12-4470-AF26-467D2EF3F02D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in costumes&#10;&#10;Description automatically generated">
            <a:extLst>
              <a:ext uri="{FF2B5EF4-FFF2-40B4-BE49-F238E27FC236}">
                <a16:creationId xmlns:a16="http://schemas.microsoft.com/office/drawing/2014/main" id="{1B8D3B0F-5228-474A-86A2-A28EAB297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92" y="2739597"/>
            <a:ext cx="5562600" cy="349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2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223C-69C2-4EF6-8384-A7C7F7B5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53D1-6116-49C5-8638-9ACE865C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 Problems</a:t>
            </a:r>
          </a:p>
          <a:p>
            <a:r>
              <a:rPr lang="en-US" dirty="0"/>
              <a:t>RCNN Family</a:t>
            </a:r>
          </a:p>
          <a:p>
            <a:r>
              <a:rPr lang="en-US" dirty="0"/>
              <a:t>Mask RCNN</a:t>
            </a:r>
          </a:p>
          <a:p>
            <a:r>
              <a:rPr lang="en-US" dirty="0"/>
              <a:t>Why Detectron2</a:t>
            </a:r>
          </a:p>
          <a:p>
            <a:r>
              <a:rPr lang="en-US" dirty="0"/>
              <a:t>Practice using </a:t>
            </a:r>
            <a:r>
              <a:rPr lang="en-US" dirty="0" err="1"/>
              <a:t>Detectron</a:t>
            </a:r>
            <a:r>
              <a:rPr lang="en-US" dirty="0"/>
              <a:t> 2</a:t>
            </a:r>
          </a:p>
          <a:p>
            <a:r>
              <a:rPr lang="en-US" dirty="0"/>
              <a:t>Training using Detectron2 (optional)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26AF2-6628-431F-B53F-E26F2C24B2BB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0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A76051-943F-4330-909D-3776E69C2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88" b="2807"/>
          <a:stretch/>
        </p:blipFill>
        <p:spPr>
          <a:xfrm>
            <a:off x="950788" y="2534158"/>
            <a:ext cx="4279608" cy="2837648"/>
          </a:xfrm>
          <a:prstGeom prst="rect">
            <a:avLst/>
          </a:prstGeom>
        </p:spPr>
      </p:pic>
      <p:pic>
        <p:nvPicPr>
          <p:cNvPr id="1026" name="Picture 2" descr="CV2019/PaperSummary] YOLACT :Real-time Instance Segmentation">
            <a:extLst>
              <a:ext uri="{FF2B5EF4-FFF2-40B4-BE49-F238E27FC236}">
                <a16:creationId xmlns:a16="http://schemas.microsoft.com/office/drawing/2014/main" id="{165771C1-5AF4-4653-8B45-6FD53165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03" y="2534158"/>
            <a:ext cx="4279609" cy="28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D557B-5923-490D-8CAA-D00A1AC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165"/>
          </a:xfrm>
        </p:spPr>
        <p:txBody>
          <a:bodyPr/>
          <a:lstStyle/>
          <a:p>
            <a:r>
              <a:rPr lang="en-US" dirty="0"/>
              <a:t>In short..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19023-032F-47D6-9336-F6F28C8D1854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8888A9-7142-4F7A-9AB8-BEDD8766AC2F}"/>
              </a:ext>
            </a:extLst>
          </p:cNvPr>
          <p:cNvSpPr txBox="1">
            <a:spLocks/>
          </p:cNvSpPr>
          <p:nvPr/>
        </p:nvSpPr>
        <p:spPr>
          <a:xfrm>
            <a:off x="949965" y="1744993"/>
            <a:ext cx="427960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dirty="0"/>
              <a:t>This is Not</a:t>
            </a:r>
          </a:p>
          <a:p>
            <a:pPr>
              <a:lnSpc>
                <a:spcPct val="120000"/>
              </a:lnSpc>
            </a:pPr>
            <a:r>
              <a:rPr lang="en-US" dirty="0"/>
              <a:t>Faster-RCNN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29C0C1-C532-4376-829B-7D0739639493}"/>
              </a:ext>
            </a:extLst>
          </p:cNvPr>
          <p:cNvSpPr txBox="1">
            <a:spLocks/>
          </p:cNvSpPr>
          <p:nvPr/>
        </p:nvSpPr>
        <p:spPr>
          <a:xfrm>
            <a:off x="6960780" y="1744992"/>
            <a:ext cx="427960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dirty="0"/>
              <a:t>This is Not</a:t>
            </a:r>
          </a:p>
          <a:p>
            <a:pPr>
              <a:lnSpc>
                <a:spcPct val="120000"/>
              </a:lnSpc>
            </a:pPr>
            <a:r>
              <a:rPr lang="en-US" dirty="0"/>
              <a:t>Mask-RCNN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CC7CE6-6509-4990-B7E5-3616A2A01E99}"/>
              </a:ext>
            </a:extLst>
          </p:cNvPr>
          <p:cNvSpPr txBox="1">
            <a:spLocks/>
          </p:cNvSpPr>
          <p:nvPr/>
        </p:nvSpPr>
        <p:spPr>
          <a:xfrm>
            <a:off x="838200" y="5272574"/>
            <a:ext cx="4294692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/>
              <a:t>YOLOv3: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An Incremental Improvement</a:t>
            </a:r>
            <a:r>
              <a:rPr lang="en-US" sz="1800" dirty="0"/>
              <a:t>. Joseph Redmond, Ali Farhadi. 2018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E434A-C440-417F-91AD-E61FF28882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82" b="6105"/>
          <a:stretch/>
        </p:blipFill>
        <p:spPr>
          <a:xfrm>
            <a:off x="936116" y="2530201"/>
            <a:ext cx="4294692" cy="284160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20A69E-D2C8-49C9-A628-4681EF3C5885}"/>
              </a:ext>
            </a:extLst>
          </p:cNvPr>
          <p:cNvSpPr txBox="1">
            <a:spLocks/>
          </p:cNvSpPr>
          <p:nvPr/>
        </p:nvSpPr>
        <p:spPr>
          <a:xfrm>
            <a:off x="6946932" y="5371806"/>
            <a:ext cx="4406868" cy="78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0" dirty="0">
                <a:solidFill>
                  <a:srgbClr val="000000"/>
                </a:solidFill>
                <a:effectLst/>
              </a:rPr>
              <a:t>YOLACT: Real-time Instance Segmentation. Daniel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Bolya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, et. al. 2019 </a:t>
            </a:r>
          </a:p>
        </p:txBody>
      </p:sp>
    </p:spTree>
    <p:extLst>
      <p:ext uri="{BB962C8B-B14F-4D97-AF65-F5344CB8AC3E}">
        <p14:creationId xmlns:p14="http://schemas.microsoft.com/office/powerpoint/2010/main" val="239427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4636-CB7A-4951-95D6-EEE06068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87" y="329649"/>
            <a:ext cx="10515600" cy="672565"/>
          </a:xfrm>
        </p:spPr>
        <p:txBody>
          <a:bodyPr>
            <a:normAutofit/>
          </a:bodyPr>
          <a:lstStyle/>
          <a:p>
            <a:r>
              <a:rPr lang="en-US" sz="2800" dirty="0"/>
              <a:t>Problems in Computer Vision Image Recognition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6F1AB-9B7F-4A2D-81C8-9A799EFB7229}"/>
              </a:ext>
            </a:extLst>
          </p:cNvPr>
          <p:cNvSpPr txBox="1">
            <a:spLocks/>
          </p:cNvSpPr>
          <p:nvPr/>
        </p:nvSpPr>
        <p:spPr>
          <a:xfrm>
            <a:off x="724786" y="1367224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C1D47-B946-48A9-B319-F89FC832B71A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73AC88-BFE5-4E02-832B-FA0DCBE429E8}"/>
              </a:ext>
            </a:extLst>
          </p:cNvPr>
          <p:cNvSpPr txBox="1">
            <a:spLocks/>
          </p:cNvSpPr>
          <p:nvPr/>
        </p:nvSpPr>
        <p:spPr>
          <a:xfrm>
            <a:off x="3504143" y="3930578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Semantic segmentation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6CE65E-B224-4A97-8338-FE89FA699543}"/>
              </a:ext>
            </a:extLst>
          </p:cNvPr>
          <p:cNvSpPr txBox="1">
            <a:spLocks/>
          </p:cNvSpPr>
          <p:nvPr/>
        </p:nvSpPr>
        <p:spPr>
          <a:xfrm>
            <a:off x="3560850" y="1367224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 + Localization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E3C365-97FA-4260-8D56-4EB1C44D968D}"/>
              </a:ext>
            </a:extLst>
          </p:cNvPr>
          <p:cNvSpPr txBox="1">
            <a:spLocks/>
          </p:cNvSpPr>
          <p:nvPr/>
        </p:nvSpPr>
        <p:spPr>
          <a:xfrm>
            <a:off x="6348710" y="1398227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 Detection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882B00-42EA-4A8E-BF9F-B23C72EEE1B6}"/>
              </a:ext>
            </a:extLst>
          </p:cNvPr>
          <p:cNvSpPr txBox="1">
            <a:spLocks/>
          </p:cNvSpPr>
          <p:nvPr/>
        </p:nvSpPr>
        <p:spPr>
          <a:xfrm>
            <a:off x="9333135" y="1356210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Instance Segmentation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DD4B7F-5989-4516-B43E-5F7A8FD21D87}"/>
              </a:ext>
            </a:extLst>
          </p:cNvPr>
          <p:cNvGrpSpPr/>
          <p:nvPr/>
        </p:nvGrpSpPr>
        <p:grpSpPr>
          <a:xfrm>
            <a:off x="800098" y="1679852"/>
            <a:ext cx="10608399" cy="4896043"/>
            <a:chOff x="800098" y="1679852"/>
            <a:chExt cx="10608399" cy="48960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980C9E-7A51-4928-9CFF-AE88D5A1F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61" b="4461"/>
            <a:stretch/>
          </p:blipFill>
          <p:spPr>
            <a:xfrm>
              <a:off x="3604848" y="1679852"/>
              <a:ext cx="2220839" cy="1733729"/>
            </a:xfrm>
            <a:prstGeom prst="rect">
              <a:avLst/>
            </a:prstGeom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DFC5322-688F-4E89-B059-A1B4B977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098" y="1679852"/>
              <a:ext cx="2220839" cy="173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9950CCF-10CA-4AA5-A50D-A747B750CC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" t="6512" r="3379"/>
            <a:stretch/>
          </p:blipFill>
          <p:spPr bwMode="auto">
            <a:xfrm>
              <a:off x="3598955" y="4173773"/>
              <a:ext cx="2196388" cy="240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B8F84C-B68A-4096-8BDD-430EC3483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626"/>
            <a:stretch/>
          </p:blipFill>
          <p:spPr>
            <a:xfrm>
              <a:off x="6409598" y="1684196"/>
              <a:ext cx="2219904" cy="20945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A9E2BA-DDD3-41B8-898B-911239F51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34"/>
            <a:stretch/>
          </p:blipFill>
          <p:spPr>
            <a:xfrm>
              <a:off x="9213413" y="1679852"/>
              <a:ext cx="2195084" cy="2094588"/>
            </a:xfrm>
            <a:prstGeom prst="rect">
              <a:avLst/>
            </a:prstGeom>
          </p:spPr>
        </p:pic>
        <p:pic>
          <p:nvPicPr>
            <p:cNvPr id="1026" name="Picture 2" descr="Panoptic Segmentation | Papers With Code">
              <a:extLst>
                <a:ext uri="{FF2B5EF4-FFF2-40B4-BE49-F238E27FC236}">
                  <a16:creationId xmlns:a16="http://schemas.microsoft.com/office/drawing/2014/main" id="{10B4D9DF-99DB-45A6-A81A-913BEFD7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18" b="12397"/>
            <a:stretch/>
          </p:blipFill>
          <p:spPr bwMode="auto">
            <a:xfrm>
              <a:off x="9246324" y="4285650"/>
              <a:ext cx="2162173" cy="173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4001A6B-DF9B-4C0B-91D6-B2CA6F1E7763}"/>
              </a:ext>
            </a:extLst>
          </p:cNvPr>
          <p:cNvSpPr txBox="1">
            <a:spLocks/>
          </p:cNvSpPr>
          <p:nvPr/>
        </p:nvSpPr>
        <p:spPr>
          <a:xfrm>
            <a:off x="9134403" y="4010525"/>
            <a:ext cx="2386013" cy="32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Panoptic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99459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person, holding, indoor, hand&#10;&#10;Description automatically generated">
            <a:extLst>
              <a:ext uri="{FF2B5EF4-FFF2-40B4-BE49-F238E27FC236}">
                <a16:creationId xmlns:a16="http://schemas.microsoft.com/office/drawing/2014/main" id="{5F8F92B3-F4C3-4C81-8886-FCE965888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8683" y="2145872"/>
            <a:ext cx="7317098" cy="48780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B2EB4-BC31-4F4B-99A5-05E1C281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34" y="2450672"/>
            <a:ext cx="554547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problems is essential to solving the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AE4D3-A469-4CF7-9023-6AAF2C34A941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1766-7C60-4B05-A3AA-27D24714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99" y="1536700"/>
            <a:ext cx="5026005" cy="222567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Metropolis Black" panose="00000A00000000000000" pitchFamily="50" charset="0"/>
              </a:rPr>
              <a:t>Instance</a:t>
            </a:r>
            <a:r>
              <a:rPr lang="en-US" sz="4000" dirty="0">
                <a:latin typeface="Metropolis Black" panose="00000A00000000000000" pitchFamily="50" charset="0"/>
              </a:rPr>
              <a:t>-aware Semantic </a:t>
            </a:r>
            <a:r>
              <a:rPr lang="en-US" sz="4000" dirty="0">
                <a:solidFill>
                  <a:schemeClr val="accent2"/>
                </a:solidFill>
                <a:latin typeface="Metropolis Black" panose="00000A00000000000000" pitchFamily="50" charset="0"/>
              </a:rPr>
              <a:t>Segmentation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1B94E9-6A4A-4019-95F0-F0257C2D8C38}"/>
              </a:ext>
            </a:extLst>
          </p:cNvPr>
          <p:cNvGrpSpPr/>
          <p:nvPr/>
        </p:nvGrpSpPr>
        <p:grpSpPr>
          <a:xfrm>
            <a:off x="5553075" y="28575"/>
            <a:ext cx="7175001" cy="9451333"/>
            <a:chOff x="5553075" y="28575"/>
            <a:chExt cx="7175001" cy="9451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8EC50E-1300-4C70-9320-ABF2A65F1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3075" y="28575"/>
              <a:ext cx="7175001" cy="945133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873491-6135-43DB-92BB-3953F4C3D2B2}"/>
                </a:ext>
              </a:extLst>
            </p:cNvPr>
            <p:cNvCxnSpPr/>
            <p:nvPr/>
          </p:nvCxnSpPr>
          <p:spPr>
            <a:xfrm>
              <a:off x="6191250" y="2895600"/>
              <a:ext cx="26574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03F109-5E4A-43D5-919B-39CB95B56ACC}"/>
                </a:ext>
              </a:extLst>
            </p:cNvPr>
            <p:cNvCxnSpPr>
              <a:cxnSpLocks/>
            </p:cNvCxnSpPr>
            <p:nvPr/>
          </p:nvCxnSpPr>
          <p:spPr>
            <a:xfrm>
              <a:off x="8324850" y="3048000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B4E8E26-2053-41B3-9006-2241BE5ACDD1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75" y="3181350"/>
              <a:ext cx="11906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FC025E-F3AC-4ED6-856E-770AD87D39ED}"/>
                </a:ext>
              </a:extLst>
            </p:cNvPr>
            <p:cNvCxnSpPr>
              <a:cxnSpLocks/>
            </p:cNvCxnSpPr>
            <p:nvPr/>
          </p:nvCxnSpPr>
          <p:spPr>
            <a:xfrm>
              <a:off x="7396162" y="3333750"/>
              <a:ext cx="14525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A0F145F-C0DE-4F59-A249-10519A60D9CF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75" y="3457575"/>
              <a:ext cx="4857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11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97A7-59FA-4A6C-A64B-E30678E0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68" y="516630"/>
            <a:ext cx="3805052" cy="929285"/>
          </a:xfrm>
        </p:spPr>
        <p:txBody>
          <a:bodyPr/>
          <a:lstStyle/>
          <a:p>
            <a:r>
              <a:rPr lang="en-US" dirty="0"/>
              <a:t>The differences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B2BE59-D332-4C04-951E-9E2EBE509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4" y="2505693"/>
            <a:ext cx="11486801" cy="29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4137D5-35B2-4729-BEF1-FA0B9A2B9378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8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B821-DC77-4C78-B3CB-55E3B243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95" y="792636"/>
            <a:ext cx="10515600" cy="1000537"/>
          </a:xfrm>
        </p:spPr>
        <p:txBody>
          <a:bodyPr/>
          <a:lstStyle/>
          <a:p>
            <a:r>
              <a:rPr lang="en-US" dirty="0"/>
              <a:t>RCNN Family for Object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B4549-8EB7-489F-A713-AFC5FD0E7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95" y="2303813"/>
            <a:ext cx="11471565" cy="4096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E823A3-9C66-45C3-A918-86E93DE7E0FB}"/>
              </a:ext>
            </a:extLst>
          </p:cNvPr>
          <p:cNvSpPr/>
          <p:nvPr/>
        </p:nvSpPr>
        <p:spPr>
          <a:xfrm>
            <a:off x="174661" y="154112"/>
            <a:ext cx="11829498" cy="6597562"/>
          </a:xfrm>
          <a:prstGeom prst="rect">
            <a:avLst/>
          </a:prstGeom>
          <a:noFill/>
          <a:ln w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7108-1947-41F0-B1F8-768FD601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08947" cy="1325563"/>
          </a:xfrm>
        </p:spPr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81DDA-1B68-40B3-A416-2BDCD5CAEE76}"/>
              </a:ext>
            </a:extLst>
          </p:cNvPr>
          <p:cNvSpPr txBox="1"/>
          <p:nvPr/>
        </p:nvSpPr>
        <p:spPr>
          <a:xfrm>
            <a:off x="412082" y="2782669"/>
            <a:ext cx="3738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Best Paper Award (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Marr Prize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at the 16th International Conference on Computer vision (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ICCV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639287-8D74-4AD1-8FD2-0988A1A9A57E}"/>
              </a:ext>
            </a:extLst>
          </p:cNvPr>
          <p:cNvGrpSpPr/>
          <p:nvPr/>
        </p:nvGrpSpPr>
        <p:grpSpPr>
          <a:xfrm>
            <a:off x="5029200" y="54603"/>
            <a:ext cx="7658100" cy="9673146"/>
            <a:chOff x="5029200" y="54603"/>
            <a:chExt cx="7658100" cy="9673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8CD6797-2B83-4C8F-B9AC-5C912206CB35}"/>
                </a:ext>
              </a:extLst>
            </p:cNvPr>
            <p:cNvGrpSpPr/>
            <p:nvPr/>
          </p:nvGrpSpPr>
          <p:grpSpPr>
            <a:xfrm>
              <a:off x="5029200" y="54603"/>
              <a:ext cx="7658100" cy="9673146"/>
              <a:chOff x="5029200" y="-383547"/>
              <a:chExt cx="7658100" cy="96731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88F02C3-09E9-431D-974B-9A1F24E262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066"/>
              <a:stretch/>
            </p:blipFill>
            <p:spPr>
              <a:xfrm>
                <a:off x="5029200" y="-383547"/>
                <a:ext cx="7658100" cy="9673146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7866A31-493D-496E-A6EA-907C0ACEE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2792194"/>
                <a:ext cx="25431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1F76492-9173-4DF6-B1D4-1ED5DE1FB5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2943225"/>
                <a:ext cx="295275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B5AE91F-42F1-4787-A641-053F5E1A0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3095625"/>
                <a:ext cx="295275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68066D0-36A2-41F7-9C67-486EFEBB3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1175" y="3238500"/>
                <a:ext cx="2286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DFB01E-400D-4478-A45E-EC0040E9179B}"/>
                </a:ext>
              </a:extLst>
            </p:cNvPr>
            <p:cNvCxnSpPr>
              <a:cxnSpLocks/>
            </p:cNvCxnSpPr>
            <p:nvPr/>
          </p:nvCxnSpPr>
          <p:spPr>
            <a:xfrm>
              <a:off x="6353175" y="2782669"/>
              <a:ext cx="145732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1255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158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</vt:lpstr>
      <vt:lpstr>Calibri</vt:lpstr>
      <vt:lpstr>Calibri Light</vt:lpstr>
      <vt:lpstr>Metropolis Black</vt:lpstr>
      <vt:lpstr>Office Theme</vt:lpstr>
      <vt:lpstr>Sharing Session</vt:lpstr>
      <vt:lpstr>Agenda</vt:lpstr>
      <vt:lpstr>In short..</vt:lpstr>
      <vt:lpstr>Problems in Computer Vision Image Recognition</vt:lpstr>
      <vt:lpstr>Understanding problems is essential to solving the problems</vt:lpstr>
      <vt:lpstr>Instance-aware Semantic Segmentation</vt:lpstr>
      <vt:lpstr>The differences</vt:lpstr>
      <vt:lpstr>RCNN Family for Object Detection</vt:lpstr>
      <vt:lpstr>Mask R-CNN</vt:lpstr>
      <vt:lpstr>Faster R-CNN vs Mask R-CNN</vt:lpstr>
      <vt:lpstr>Mask R-CNN Architecture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Benedictus Aryo</dc:creator>
  <cp:lastModifiedBy>Benedictus Aryo</cp:lastModifiedBy>
  <cp:revision>12</cp:revision>
  <dcterms:created xsi:type="dcterms:W3CDTF">2020-07-05T07:48:31Z</dcterms:created>
  <dcterms:modified xsi:type="dcterms:W3CDTF">2020-07-06T15:26:06Z</dcterms:modified>
</cp:coreProperties>
</file>